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843" autoAdjust="0"/>
    <p:restoredTop sz="94660"/>
  </p:normalViewPr>
  <p:slideViewPr>
    <p:cSldViewPr snapToGrid="0">
      <p:cViewPr varScale="1">
        <p:scale>
          <a:sx n="93" d="100"/>
          <a:sy n="93" d="100"/>
        </p:scale>
        <p:origin x="216" y="9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18AC0-CCF6-EC4B-9ABD-4E9F4F5BC3B1}" type="datetimeFigureOut">
              <a:rPr lang="sv-FI" smtClean="0"/>
              <a:t>7.8.2026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EAEAC7-EE0C-6047-AD79-1F9AA6EE263E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98442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62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676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149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2389718" y="4800600"/>
            <a:ext cx="73152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latshållare för bild 2"/>
          <p:cNvSpPr>
            <a:spLocks noGrp="1"/>
          </p:cNvSpPr>
          <p:nvPr>
            <p:ph type="pic" sz="half" idx="13"/>
          </p:nvPr>
        </p:nvSpPr>
        <p:spPr>
          <a:xfrm>
            <a:off x="2389718" y="612775"/>
            <a:ext cx="73152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89718" y="5367338"/>
            <a:ext cx="73152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44037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82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38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42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4731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882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669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878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BF475-A172-434C-9A1B-57A4B6BCE38C}" type="datetimeFigureOut">
              <a:rPr lang="en-GB" smtClean="0"/>
              <a:t>07/08/2026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24EB81-1559-4D21-BF34-8FE3CFFDF9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44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6D6AB5-EB18-064D-B323-B5A979CCB96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  <a14:imgEffect>
                      <a14:brightnessContrast bright="-28000" contras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2" y="0"/>
            <a:ext cx="3018824" cy="6858000"/>
          </a:xfrm>
          <a:prstGeom prst="rect">
            <a:avLst/>
          </a:prstGeom>
        </p:spPr>
      </p:pic>
      <p:sp>
        <p:nvSpPr>
          <p:cNvPr id="6" name="Parallelogram 5">
            <a:extLst>
              <a:ext uri="{FF2B5EF4-FFF2-40B4-BE49-F238E27FC236}">
                <a16:creationId xmlns:a16="http://schemas.microsoft.com/office/drawing/2014/main" id="{CA48D9E2-14FA-9045-9966-81101A6B92A7}"/>
              </a:ext>
            </a:extLst>
          </p:cNvPr>
          <p:cNvSpPr/>
          <p:nvPr/>
        </p:nvSpPr>
        <p:spPr>
          <a:xfrm flipH="1">
            <a:off x="771894" y="0"/>
            <a:ext cx="3780000" cy="6858000"/>
          </a:xfrm>
          <a:prstGeom prst="parallelogram">
            <a:avLst/>
          </a:prstGeom>
          <a:solidFill>
            <a:schemeClr val="bg1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fi-FI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4F221855-FBAE-F347-984A-5B95F4C4E3DF}"/>
              </a:ext>
            </a:extLst>
          </p:cNvPr>
          <p:cNvSpPr txBox="1"/>
          <p:nvPr/>
        </p:nvSpPr>
        <p:spPr>
          <a:xfrm>
            <a:off x="2148072" y="546310"/>
            <a:ext cx="8175511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endParaRPr lang="fi-FI" sz="2400" b="1" dirty="0">
              <a:solidFill>
                <a:srgbClr val="002060"/>
              </a:solidFill>
              <a:latin typeface="Avenir"/>
            </a:endParaRPr>
          </a:p>
          <a:p>
            <a:pPr algn="ctr"/>
            <a:r>
              <a:rPr lang="fi-FI" sz="2000" b="1" dirty="0" err="1">
                <a:solidFill>
                  <a:srgbClr val="002060"/>
                </a:solidFill>
                <a:latin typeface="Avenir"/>
              </a:rPr>
              <a:t>Sakkunniga</a:t>
            </a:r>
            <a:br>
              <a:rPr lang="fi-FI" sz="2000" b="1" dirty="0">
                <a:solidFill>
                  <a:srgbClr val="002060"/>
                </a:solidFill>
                <a:latin typeface="Avenir"/>
              </a:rPr>
            </a:br>
            <a:br>
              <a:rPr lang="fi-FI" sz="2000" b="1" dirty="0">
                <a:solidFill>
                  <a:srgbClr val="002060"/>
                </a:solidFill>
                <a:latin typeface="Avenir"/>
              </a:rPr>
            </a:br>
            <a:endParaRPr lang="fi-FI" sz="1600" dirty="0">
              <a:solidFill>
                <a:srgbClr val="002060"/>
              </a:solidFill>
              <a:latin typeface="Avenir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94FFEED-4256-9342-BE8E-273909376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1" y="220697"/>
            <a:ext cx="1551406" cy="1569658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65927A15-16F5-4B6E-20E7-F838339CBFC1}"/>
              </a:ext>
            </a:extLst>
          </p:cNvPr>
          <p:cNvSpPr txBox="1"/>
          <p:nvPr/>
        </p:nvSpPr>
        <p:spPr>
          <a:xfrm>
            <a:off x="3021496" y="1225689"/>
            <a:ext cx="861104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FI" dirty="0"/>
              <a:t>Mental träning</a:t>
            </a:r>
            <a:br>
              <a:rPr lang="sv-FI" dirty="0"/>
            </a:br>
            <a:r>
              <a:rPr lang="sv-FI" dirty="0"/>
              <a:t>Nyland: Janica Järvenpää, Amy Skogberg, Alice Widjeskog</a:t>
            </a:r>
            <a:br>
              <a:rPr lang="sv-FI" dirty="0"/>
            </a:br>
            <a:r>
              <a:rPr lang="sv-FI" dirty="0"/>
              <a:t>Åboland &amp; Åland: Johan Åminne, Christoph Treier</a:t>
            </a:r>
            <a:br>
              <a:rPr lang="sv-FI" dirty="0"/>
            </a:br>
            <a:r>
              <a:rPr lang="sv-FI" dirty="0"/>
              <a:t>Österbotten: Anki Mannström, Anki Brandtberg, Anna Nordmyr, Christoph Treier</a:t>
            </a:r>
            <a:br>
              <a:rPr lang="sv-FI" dirty="0"/>
            </a:br>
            <a:br>
              <a:rPr lang="sv-FI" dirty="0"/>
            </a:br>
            <a:r>
              <a:rPr lang="sv-FI" dirty="0"/>
              <a:t>Näringsrådgivning</a:t>
            </a:r>
            <a:br>
              <a:rPr lang="sv-FI" dirty="0"/>
            </a:br>
            <a:r>
              <a:rPr lang="sv-FI" dirty="0"/>
              <a:t>Nyland: Henrietta Nieminen</a:t>
            </a:r>
            <a:br>
              <a:rPr lang="sv-FI" dirty="0"/>
            </a:br>
            <a:r>
              <a:rPr lang="sv-FI" dirty="0"/>
              <a:t>Åboland &amp; Åland: Laura Mierlahti</a:t>
            </a:r>
            <a:br>
              <a:rPr lang="sv-FI" dirty="0"/>
            </a:br>
            <a:r>
              <a:rPr lang="sv-FI" dirty="0"/>
              <a:t>Österbotten: Diana Haldin</a:t>
            </a:r>
            <a:br>
              <a:rPr lang="sv-FI" dirty="0"/>
            </a:br>
            <a:br>
              <a:rPr lang="sv-FI" dirty="0"/>
            </a:br>
            <a:r>
              <a:rPr lang="sv-FI" dirty="0"/>
              <a:t>Dubbelkarriärvägledning</a:t>
            </a:r>
            <a:br>
              <a:rPr lang="sv-FI" dirty="0"/>
            </a:br>
            <a:r>
              <a:rPr lang="sv-FI" dirty="0"/>
              <a:t>Tuuli Merikoski </a:t>
            </a:r>
            <a:br>
              <a:rPr lang="sv-FI" dirty="0"/>
            </a:br>
            <a:br>
              <a:rPr lang="sv-FI" dirty="0"/>
            </a:br>
            <a:r>
              <a:rPr lang="sv-FI" dirty="0"/>
              <a:t>Fysioterapeut: </a:t>
            </a:r>
            <a:br>
              <a:rPr lang="sv-FI" dirty="0"/>
            </a:br>
            <a:r>
              <a:rPr lang="sv-FI" dirty="0"/>
              <a:t>Nyland: Elias Ylöstalo, Teo Takala, Aino Tapio</a:t>
            </a:r>
            <a:br>
              <a:rPr lang="sv-FI" dirty="0"/>
            </a:br>
            <a:r>
              <a:rPr lang="sv-FI" dirty="0"/>
              <a:t>Åboland &amp; Åland: Anna Nordenholm </a:t>
            </a:r>
            <a:br>
              <a:rPr lang="sv-FI" dirty="0"/>
            </a:br>
            <a:r>
              <a:rPr lang="sv-FI" dirty="0"/>
              <a:t>Österbotten: Peter Halen, Daniel Sjölind</a:t>
            </a:r>
            <a:br>
              <a:rPr lang="sv-FI" dirty="0"/>
            </a:br>
            <a:br>
              <a:rPr lang="sv-FI" dirty="0"/>
            </a:b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90373071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98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</vt:lpstr>
      <vt:lpstr>Calibri</vt:lpstr>
      <vt:lpstr>Calibri Light</vt:lpstr>
      <vt:lpstr>Office Theme</vt:lpstr>
      <vt:lpstr>PowerPoint Presentation</vt:lpstr>
    </vt:vector>
  </TitlesOfParts>
  <Company>Citec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Annika Wallin</dc:creator>
  <cp:lastModifiedBy>Martin Grandell</cp:lastModifiedBy>
  <cp:revision>185</cp:revision>
  <dcterms:created xsi:type="dcterms:W3CDTF">2018-11-27T05:18:23Z</dcterms:created>
  <dcterms:modified xsi:type="dcterms:W3CDTF">2026-08-07T06:08:56Z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-889052164</vt:i4>
  </property>
  <property fmtid="{D5CDD505-2E9C-101B-9397-08002B2CF9AE}" pid="3" name="_NewReviewCycle">
    <vt:lpwstr/>
  </property>
  <property fmtid="{D5CDD505-2E9C-101B-9397-08002B2CF9AE}" pid="4" name="_EmailSubject">
    <vt:lpwstr>Replot-slide</vt:lpwstr>
  </property>
  <property fmtid="{D5CDD505-2E9C-101B-9397-08002B2CF9AE}" pid="5" name="_AuthorEmail">
    <vt:lpwstr>Annika.Wallin@citec.com</vt:lpwstr>
  </property>
  <property fmtid="{D5CDD505-2E9C-101B-9397-08002B2CF9AE}" pid="6" name="_AuthorEmailDisplayName">
    <vt:lpwstr>Annika Wallin</vt:lpwstr>
  </property>
</Properties>
</file>